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7" r:id="rId2"/>
    <p:sldId id="258" r:id="rId3"/>
    <p:sldId id="256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138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57832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grafia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474412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803335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949071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843677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0766506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na de 3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387934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65131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79815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704964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08815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416013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774374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439097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91797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045550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7292892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12E5FF-59B1-4086-9D3F-5DE5041525C2}" type="datetimeFigureOut">
              <a:rPr lang="pt-PT" smtClean="0"/>
              <a:t>29/08/2023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A09998-243A-4977-AB4D-C5CB72B6D65C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2254510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9C44785-67E7-DB14-802C-44318D7842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64434" y="895141"/>
            <a:ext cx="7069347" cy="640362"/>
          </a:xfrm>
        </p:spPr>
        <p:txBody>
          <a:bodyPr/>
          <a:lstStyle/>
          <a:p>
            <a:pPr marL="0" indent="0">
              <a:buNone/>
            </a:pPr>
            <a:r>
              <a:rPr lang="pt-PT" dirty="0"/>
              <a:t>Não queres perder tempo à procura das instruções.</a:t>
            </a:r>
          </a:p>
        </p:txBody>
      </p:sp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7C7F0D8A-900F-5792-C339-A98CA5DFDB79}"/>
              </a:ext>
            </a:extLst>
          </p:cNvPr>
          <p:cNvSpPr txBox="1">
            <a:spLocks/>
          </p:cNvSpPr>
          <p:nvPr/>
        </p:nvSpPr>
        <p:spPr>
          <a:xfrm>
            <a:off x="2264434" y="2206355"/>
            <a:ext cx="7069347" cy="12226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PT" dirty="0"/>
              <a:t>Ter que procurar um ficheiro entre dezenas talvez mais…. sem ter como saber se é o correto.</a:t>
            </a:r>
          </a:p>
        </p:txBody>
      </p:sp>
      <p:pic>
        <p:nvPicPr>
          <p:cNvPr id="6" name="Vídeo 5" title="A procurar lupa">
            <a:hlinkClick r:id="" action="ppaction://media"/>
            <a:extLst>
              <a:ext uri="{FF2B5EF4-FFF2-40B4-BE49-F238E27FC236}">
                <a16:creationId xmlns:a16="http://schemas.microsoft.com/office/drawing/2014/main" id="{0F466CC9-DF13-39DF-DA86-2A0D491B7F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22161" y="3517569"/>
            <a:ext cx="5153891" cy="2899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2935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900">
        <p14:glitter pattern="hexago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002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5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3" grpId="0" build="p"/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16B0253B-ACE9-96CC-D472-FF134AC5BD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1631" y="1041789"/>
            <a:ext cx="9905999" cy="597230"/>
          </a:xfrm>
        </p:spPr>
        <p:txBody>
          <a:bodyPr/>
          <a:lstStyle/>
          <a:p>
            <a:pPr marL="0" indent="0">
              <a:buNone/>
            </a:pPr>
            <a:r>
              <a:rPr lang="pt-PT" dirty="0"/>
              <a:t>Problema:</a:t>
            </a:r>
          </a:p>
        </p:txBody>
      </p:sp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E0C2A914-75AC-D0AF-61E2-0AC21717F761}"/>
              </a:ext>
            </a:extLst>
          </p:cNvPr>
          <p:cNvSpPr txBox="1">
            <a:spLocks/>
          </p:cNvSpPr>
          <p:nvPr/>
        </p:nvSpPr>
        <p:spPr>
          <a:xfrm>
            <a:off x="951631" y="1927434"/>
            <a:ext cx="9905999" cy="5972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PT" dirty="0"/>
              <a:t>Como tens o que precisas sem perder mais tempo do que o necessário?</a:t>
            </a:r>
          </a:p>
        </p:txBody>
      </p:sp>
      <p:pic>
        <p:nvPicPr>
          <p:cNvPr id="6" name="Imagem 5" descr="marcas de interrogação preto 3D com uma marca de interrogação amarela">
            <a:extLst>
              <a:ext uri="{FF2B5EF4-FFF2-40B4-BE49-F238E27FC236}">
                <a16:creationId xmlns:a16="http://schemas.microsoft.com/office/drawing/2014/main" id="{95A4E418-C018-66DD-3EB1-2EBD9D7720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5562" y="3590039"/>
            <a:ext cx="6095999" cy="222617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475956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E432CAA-2DE8-BDEC-38EA-7B34ACBD3C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46338" y="3760737"/>
            <a:ext cx="2377994" cy="884233"/>
          </a:xfrm>
        </p:spPr>
        <p:txBody>
          <a:bodyPr>
            <a:normAutofit/>
          </a:bodyPr>
          <a:lstStyle/>
          <a:p>
            <a:r>
              <a:rPr lang="pt-PT" sz="4400" dirty="0" err="1"/>
              <a:t>EasyDay</a:t>
            </a:r>
            <a:endParaRPr lang="pt-PT" sz="44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701B23-D6ED-950E-4F30-A727368A21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71449" y="3283672"/>
            <a:ext cx="3500301" cy="628217"/>
          </a:xfrm>
        </p:spPr>
        <p:txBody>
          <a:bodyPr>
            <a:normAutofit/>
          </a:bodyPr>
          <a:lstStyle/>
          <a:p>
            <a:r>
              <a:rPr lang="pt-PT" sz="1800" dirty="0"/>
              <a:t>Tenta usar o nosso </a:t>
            </a:r>
            <a:r>
              <a:rPr lang="pt-PT" sz="1800" dirty="0" err="1"/>
              <a:t>Chatbot</a:t>
            </a:r>
            <a:endParaRPr lang="pt-PT" sz="1800" dirty="0"/>
          </a:p>
        </p:txBody>
      </p:sp>
      <p:sp>
        <p:nvSpPr>
          <p:cNvPr id="10" name="Round Diagonal Corner Rectangle 6">
            <a:extLst>
              <a:ext uri="{FF2B5EF4-FFF2-40B4-BE49-F238E27FC236}">
                <a16:creationId xmlns:a16="http://schemas.microsoft.com/office/drawing/2014/main" id="{8B3F5CD4-CBC8-4A22-9DCC-0420CA28A0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Balões de mensagens sms e telemóvel">
            <a:extLst>
              <a:ext uri="{FF2B5EF4-FFF2-40B4-BE49-F238E27FC236}">
                <a16:creationId xmlns:a16="http://schemas.microsoft.com/office/drawing/2014/main" id="{E6FDF8C1-2FCD-ABEB-7AEE-B2B0C72CC70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15" r="3047" b="-3"/>
          <a:stretch/>
        </p:blipFill>
        <p:spPr>
          <a:xfrm>
            <a:off x="1118988" y="1136606"/>
            <a:ext cx="6112382" cy="4577297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Subtítulo 2">
            <a:extLst>
              <a:ext uri="{FF2B5EF4-FFF2-40B4-BE49-F238E27FC236}">
                <a16:creationId xmlns:a16="http://schemas.microsoft.com/office/drawing/2014/main" id="{C4253120-D899-AF23-FE7D-E6E90BA5F2E5}"/>
              </a:ext>
            </a:extLst>
          </p:cNvPr>
          <p:cNvSpPr txBox="1">
            <a:spLocks/>
          </p:cNvSpPr>
          <p:nvPr/>
        </p:nvSpPr>
        <p:spPr>
          <a:xfrm>
            <a:off x="8524028" y="1590068"/>
            <a:ext cx="2022613" cy="62821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sz="36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Solução</a:t>
            </a:r>
          </a:p>
        </p:txBody>
      </p:sp>
    </p:spTree>
    <p:extLst>
      <p:ext uri="{BB962C8B-B14F-4D97-AF65-F5344CB8AC3E}">
        <p14:creationId xmlns:p14="http://schemas.microsoft.com/office/powerpoint/2010/main" val="6659993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7CB902-F829-5237-0BC7-CDAA58765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Por trás está um sistema que: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F131CBA3-436F-C201-30B8-18350D2314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905999" cy="605856"/>
          </a:xfrm>
        </p:spPr>
        <p:txBody>
          <a:bodyPr/>
          <a:lstStyle/>
          <a:p>
            <a:r>
              <a:rPr lang="pt-PT" dirty="0"/>
              <a:t>Dá controlo sobre os documentos que o </a:t>
            </a:r>
            <a:r>
              <a:rPr lang="pt-PT" dirty="0" err="1"/>
              <a:t>chatbot</a:t>
            </a:r>
            <a:r>
              <a:rPr lang="pt-PT" dirty="0"/>
              <a:t> sugere;</a:t>
            </a:r>
          </a:p>
        </p:txBody>
      </p:sp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2FB3FD7E-EE7F-2538-DB32-F395E049AEF3}"/>
              </a:ext>
            </a:extLst>
          </p:cNvPr>
          <p:cNvSpPr txBox="1">
            <a:spLocks/>
          </p:cNvSpPr>
          <p:nvPr/>
        </p:nvSpPr>
        <p:spPr>
          <a:xfrm>
            <a:off x="1141412" y="2806896"/>
            <a:ext cx="9905999" cy="6221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Conversas são gravadas para controlo de qualidade;</a:t>
            </a:r>
          </a:p>
        </p:txBody>
      </p:sp>
      <p:sp>
        <p:nvSpPr>
          <p:cNvPr id="5" name="Marcador de Posição de Conteúdo 2">
            <a:extLst>
              <a:ext uri="{FF2B5EF4-FFF2-40B4-BE49-F238E27FC236}">
                <a16:creationId xmlns:a16="http://schemas.microsoft.com/office/drawing/2014/main" id="{0C5309E3-088D-F0D2-865E-9700E2C12403}"/>
              </a:ext>
            </a:extLst>
          </p:cNvPr>
          <p:cNvSpPr txBox="1">
            <a:spLocks/>
          </p:cNvSpPr>
          <p:nvPr/>
        </p:nvSpPr>
        <p:spPr>
          <a:xfrm>
            <a:off x="1141411" y="3386005"/>
            <a:ext cx="9905999" cy="6004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Várias estatísticas são calculadas;</a:t>
            </a:r>
          </a:p>
        </p:txBody>
      </p:sp>
      <p:sp>
        <p:nvSpPr>
          <p:cNvPr id="6" name="Marcador de Posição de Conteúdo 2">
            <a:extLst>
              <a:ext uri="{FF2B5EF4-FFF2-40B4-BE49-F238E27FC236}">
                <a16:creationId xmlns:a16="http://schemas.microsoft.com/office/drawing/2014/main" id="{DEBC63B8-F2F4-78C0-2D81-2124FF454C99}"/>
              </a:ext>
            </a:extLst>
          </p:cNvPr>
          <p:cNvSpPr txBox="1">
            <a:spLocks/>
          </p:cNvSpPr>
          <p:nvPr/>
        </p:nvSpPr>
        <p:spPr>
          <a:xfrm>
            <a:off x="1141410" y="3942844"/>
            <a:ext cx="9905999" cy="6691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PT" dirty="0"/>
              <a:t>Capaz de ser expandido para implementar outras funções;</a:t>
            </a:r>
          </a:p>
        </p:txBody>
      </p:sp>
    </p:spTree>
    <p:extLst>
      <p:ext uri="{BB962C8B-B14F-4D97-AF65-F5344CB8AC3E}">
        <p14:creationId xmlns:p14="http://schemas.microsoft.com/office/powerpoint/2010/main" val="23041957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/>
      <p:bldP spid="5" grpId="0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Conexão reta 14">
            <a:extLst>
              <a:ext uri="{FF2B5EF4-FFF2-40B4-BE49-F238E27FC236}">
                <a16:creationId xmlns:a16="http://schemas.microsoft.com/office/drawing/2014/main" id="{0053EF1E-6981-4A5F-0BC7-F28A212FF92B}"/>
              </a:ext>
            </a:extLst>
          </p:cNvPr>
          <p:cNvCxnSpPr>
            <a:cxnSpLocks/>
            <a:stCxn id="13" idx="3"/>
            <a:endCxn id="11" idx="0"/>
          </p:cNvCxnSpPr>
          <p:nvPr/>
        </p:nvCxnSpPr>
        <p:spPr>
          <a:xfrm>
            <a:off x="3648545" y="2406487"/>
            <a:ext cx="2447455" cy="1801087"/>
          </a:xfrm>
          <a:prstGeom prst="line">
            <a:avLst/>
          </a:pr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Conexão reta 17">
            <a:extLst>
              <a:ext uri="{FF2B5EF4-FFF2-40B4-BE49-F238E27FC236}">
                <a16:creationId xmlns:a16="http://schemas.microsoft.com/office/drawing/2014/main" id="{8208037F-73A3-426D-64F7-9A9222637B10}"/>
              </a:ext>
            </a:extLst>
          </p:cNvPr>
          <p:cNvCxnSpPr>
            <a:cxnSpLocks/>
            <a:stCxn id="9" idx="1"/>
            <a:endCxn id="11" idx="0"/>
          </p:cNvCxnSpPr>
          <p:nvPr/>
        </p:nvCxnSpPr>
        <p:spPr>
          <a:xfrm flipH="1">
            <a:off x="6096000" y="2340206"/>
            <a:ext cx="2447456" cy="1867368"/>
          </a:xfrm>
          <a:prstGeom prst="line">
            <a:avLst/>
          </a:pr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onexão reta 20">
            <a:extLst>
              <a:ext uri="{FF2B5EF4-FFF2-40B4-BE49-F238E27FC236}">
                <a16:creationId xmlns:a16="http://schemas.microsoft.com/office/drawing/2014/main" id="{7D56C95E-1D12-3189-3A08-0A7716627789}"/>
              </a:ext>
            </a:extLst>
          </p:cNvPr>
          <p:cNvCxnSpPr>
            <a:cxnSpLocks/>
            <a:stCxn id="13" idx="3"/>
            <a:endCxn id="9" idx="1"/>
          </p:cNvCxnSpPr>
          <p:nvPr/>
        </p:nvCxnSpPr>
        <p:spPr>
          <a:xfrm flipV="1">
            <a:off x="3648545" y="2340206"/>
            <a:ext cx="4894911" cy="66281"/>
          </a:xfrm>
          <a:prstGeom prst="line">
            <a:avLst/>
          </a:prstGeom>
          <a:ln w="2857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31" name="Agrupar 30">
            <a:extLst>
              <a:ext uri="{FF2B5EF4-FFF2-40B4-BE49-F238E27FC236}">
                <a16:creationId xmlns:a16="http://schemas.microsoft.com/office/drawing/2014/main" id="{A7B5F5C9-3A8D-7CD7-DB76-BAAD7D8B1CD6}"/>
              </a:ext>
            </a:extLst>
          </p:cNvPr>
          <p:cNvGrpSpPr/>
          <p:nvPr/>
        </p:nvGrpSpPr>
        <p:grpSpPr>
          <a:xfrm>
            <a:off x="1897183" y="1530806"/>
            <a:ext cx="1751362" cy="2142847"/>
            <a:chOff x="1897183" y="1530806"/>
            <a:chExt cx="1751362" cy="2142847"/>
          </a:xfrm>
        </p:grpSpPr>
        <p:pic>
          <p:nvPicPr>
            <p:cNvPr id="13" name="Imagem 12" descr="API/Controllers">
              <a:extLst>
                <a:ext uri="{FF2B5EF4-FFF2-40B4-BE49-F238E27FC236}">
                  <a16:creationId xmlns:a16="http://schemas.microsoft.com/office/drawing/2014/main" id="{3A43A975-EC81-01DE-0FE7-0A988FE0D4F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7183" y="1530806"/>
              <a:ext cx="1751362" cy="1751362"/>
            </a:xfrm>
            <a:prstGeom prst="rect">
              <a:avLst/>
            </a:prstGeom>
          </p:spPr>
        </p:pic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0DA0B062-A235-1AC6-4800-E216824B477D}"/>
                </a:ext>
              </a:extLst>
            </p:cNvPr>
            <p:cNvSpPr txBox="1"/>
            <p:nvPr/>
          </p:nvSpPr>
          <p:spPr>
            <a:xfrm>
              <a:off x="2018053" y="3307030"/>
              <a:ext cx="1509622" cy="3666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API/</a:t>
              </a:r>
              <a:r>
                <a:rPr lang="pt-PT" dirty="0" err="1"/>
                <a:t>Controller</a:t>
              </a:r>
              <a:endParaRPr lang="pt-PT" dirty="0"/>
            </a:p>
          </p:txBody>
        </p:sp>
      </p:grpSp>
      <p:grpSp>
        <p:nvGrpSpPr>
          <p:cNvPr id="32" name="Agrupar 31">
            <a:extLst>
              <a:ext uri="{FF2B5EF4-FFF2-40B4-BE49-F238E27FC236}">
                <a16:creationId xmlns:a16="http://schemas.microsoft.com/office/drawing/2014/main" id="{2B7BEFD4-3043-9870-65E8-B85E55C59D7B}"/>
              </a:ext>
            </a:extLst>
          </p:cNvPr>
          <p:cNvGrpSpPr/>
          <p:nvPr/>
        </p:nvGrpSpPr>
        <p:grpSpPr>
          <a:xfrm>
            <a:off x="5063261" y="4207574"/>
            <a:ext cx="2065477" cy="2432100"/>
            <a:chOff x="5063261" y="4207574"/>
            <a:chExt cx="2065477" cy="2432100"/>
          </a:xfrm>
        </p:grpSpPr>
        <p:pic>
          <p:nvPicPr>
            <p:cNvPr id="11" name="Imagem 10" descr="Uma imagem com captura de ecrã, Gráficos, diagrama, Saturação de cores&#10;&#10;Descrição gerada automaticamente">
              <a:extLst>
                <a:ext uri="{FF2B5EF4-FFF2-40B4-BE49-F238E27FC236}">
                  <a16:creationId xmlns:a16="http://schemas.microsoft.com/office/drawing/2014/main" id="{B5492A0C-5F8D-9A1F-6A4B-9108ED6EF07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63261" y="4207574"/>
              <a:ext cx="2065477" cy="2065477"/>
            </a:xfrm>
            <a:prstGeom prst="rect">
              <a:avLst/>
            </a:prstGeom>
          </p:spPr>
        </p:pic>
        <p:sp>
          <p:nvSpPr>
            <p:cNvPr id="29" name="CaixaDeTexto 28">
              <a:extLst>
                <a:ext uri="{FF2B5EF4-FFF2-40B4-BE49-F238E27FC236}">
                  <a16:creationId xmlns:a16="http://schemas.microsoft.com/office/drawing/2014/main" id="{7C528A11-CED0-4E68-E142-280C185A07B2}"/>
                </a:ext>
              </a:extLst>
            </p:cNvPr>
            <p:cNvSpPr txBox="1"/>
            <p:nvPr/>
          </p:nvSpPr>
          <p:spPr>
            <a:xfrm>
              <a:off x="5902982" y="6273051"/>
              <a:ext cx="386033" cy="3666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/>
                <a:t>UI</a:t>
              </a:r>
            </a:p>
          </p:txBody>
        </p:sp>
      </p:grpSp>
      <p:grpSp>
        <p:nvGrpSpPr>
          <p:cNvPr id="33" name="Agrupar 32">
            <a:extLst>
              <a:ext uri="{FF2B5EF4-FFF2-40B4-BE49-F238E27FC236}">
                <a16:creationId xmlns:a16="http://schemas.microsoft.com/office/drawing/2014/main" id="{361F75D1-17E4-741A-5C4A-F0C104AE1173}"/>
              </a:ext>
            </a:extLst>
          </p:cNvPr>
          <p:cNvGrpSpPr/>
          <p:nvPr/>
        </p:nvGrpSpPr>
        <p:grpSpPr>
          <a:xfrm>
            <a:off x="8543456" y="1398243"/>
            <a:ext cx="1883925" cy="2250548"/>
            <a:chOff x="8543456" y="1398243"/>
            <a:chExt cx="1883925" cy="2250548"/>
          </a:xfrm>
        </p:grpSpPr>
        <p:pic>
          <p:nvPicPr>
            <p:cNvPr id="9" name="Imagem 8" descr="Uma imagem com clipart, Gráficos, design&#10;&#10;Descrição gerada automaticamente">
              <a:extLst>
                <a:ext uri="{FF2B5EF4-FFF2-40B4-BE49-F238E27FC236}">
                  <a16:creationId xmlns:a16="http://schemas.microsoft.com/office/drawing/2014/main" id="{E99F6964-C331-F1C4-2D43-B9F377C3F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43456" y="1398243"/>
              <a:ext cx="1883925" cy="1883925"/>
            </a:xfrm>
            <a:prstGeom prst="rect">
              <a:avLst/>
            </a:prstGeom>
          </p:spPr>
        </p:pic>
        <p:sp>
          <p:nvSpPr>
            <p:cNvPr id="30" name="CaixaDeTexto 29">
              <a:extLst>
                <a:ext uri="{FF2B5EF4-FFF2-40B4-BE49-F238E27FC236}">
                  <a16:creationId xmlns:a16="http://schemas.microsoft.com/office/drawing/2014/main" id="{F0615359-464C-2810-981A-4E9D1F464A39}"/>
                </a:ext>
              </a:extLst>
            </p:cNvPr>
            <p:cNvSpPr txBox="1"/>
            <p:nvPr/>
          </p:nvSpPr>
          <p:spPr>
            <a:xfrm>
              <a:off x="9026499" y="3282168"/>
              <a:ext cx="917839" cy="3666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PT" dirty="0" err="1"/>
                <a:t>Chatbot</a:t>
              </a:r>
              <a:endParaRPr lang="pt-PT" dirty="0"/>
            </a:p>
          </p:txBody>
        </p:sp>
      </p:grpSp>
    </p:spTree>
    <p:extLst>
      <p:ext uri="{BB962C8B-B14F-4D97-AF65-F5344CB8AC3E}">
        <p14:creationId xmlns:p14="http://schemas.microsoft.com/office/powerpoint/2010/main" val="30087761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Content="1"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0"/>
                            </p:stCondLst>
                            <p:childTnLst>
                              <p:par>
                                <p:cTn id="2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Vídeo 2" title="Relógio animado vermelho">
            <a:hlinkClick r:id="" action="ppaction://media"/>
            <a:extLst>
              <a:ext uri="{FF2B5EF4-FFF2-40B4-BE49-F238E27FC236}">
                <a16:creationId xmlns:a16="http://schemas.microsoft.com/office/drawing/2014/main" id="{63C98F8C-028A-CBF1-C23F-3C4824E30F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88145" y="2669308"/>
            <a:ext cx="5065630" cy="2849417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DD8D05C-CCAB-57AE-F8CE-64D81856009C}"/>
              </a:ext>
            </a:extLst>
          </p:cNvPr>
          <p:cNvSpPr txBox="1"/>
          <p:nvPr/>
        </p:nvSpPr>
        <p:spPr>
          <a:xfrm>
            <a:off x="3608851" y="1339275"/>
            <a:ext cx="4424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3200" dirty="0"/>
              <a:t>Poupa tempo. Não percas</a:t>
            </a:r>
          </a:p>
        </p:txBody>
      </p:sp>
    </p:spTree>
    <p:extLst>
      <p:ext uri="{BB962C8B-B14F-4D97-AF65-F5344CB8AC3E}">
        <p14:creationId xmlns:p14="http://schemas.microsoft.com/office/powerpoint/2010/main" val="193347994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4842"/>
                            </p:stCondLst>
                            <p:childTnLst>
                              <p:par>
                                <p:cTn id="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6842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48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4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4" grpId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Circuito</Template>
  <TotalTime>171</TotalTime>
  <Words>100</Words>
  <Application>Microsoft Office PowerPoint</Application>
  <PresentationFormat>Ecrã Panorâmico</PresentationFormat>
  <Paragraphs>16</Paragraphs>
  <Slides>6</Slides>
  <Notes>0</Notes>
  <HiddenSlides>0</HiddenSlides>
  <MMClips>2</MMClips>
  <ScaleCrop>false</ScaleCrop>
  <HeadingPairs>
    <vt:vector size="6" baseType="variant">
      <vt:variant>
        <vt:lpstr>Tipos de letra usados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6</vt:i4>
      </vt:variant>
    </vt:vector>
  </HeadingPairs>
  <TitlesOfParts>
    <vt:vector size="9" baseType="lpstr">
      <vt:lpstr>Arial</vt:lpstr>
      <vt:lpstr>Tw Cen MT</vt:lpstr>
      <vt:lpstr>Circuito</vt:lpstr>
      <vt:lpstr>Apresentação do PowerPoint</vt:lpstr>
      <vt:lpstr>Apresentação do PowerPoint</vt:lpstr>
      <vt:lpstr>EasyDay</vt:lpstr>
      <vt:lpstr>Por trás está um sistema que: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PF</dc:title>
  <dc:creator>Rui Miguel Coelho Campos</dc:creator>
  <cp:lastModifiedBy>Rui Miguel Coelho Campos</cp:lastModifiedBy>
  <cp:revision>1</cp:revision>
  <dcterms:created xsi:type="dcterms:W3CDTF">2023-08-29T14:12:12Z</dcterms:created>
  <dcterms:modified xsi:type="dcterms:W3CDTF">2023-08-29T17:03:33Z</dcterms:modified>
</cp:coreProperties>
</file>

<file path=docProps/thumbnail.jpeg>
</file>